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050"/>
    <a:srgbClr val="273C18"/>
    <a:srgbClr val="385723"/>
    <a:srgbClr val="F7C7A7"/>
    <a:srgbClr val="F3AA79"/>
    <a:srgbClr val="FFFFFF"/>
    <a:srgbClr val="EC7A2C"/>
    <a:srgbClr val="8D410D"/>
    <a:srgbClr val="582808"/>
    <a:srgbClr val="547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25" autoAdjust="0"/>
    <p:restoredTop sz="92804" autoAdjust="0"/>
  </p:normalViewPr>
  <p:slideViewPr>
    <p:cSldViewPr snapToGrid="0">
      <p:cViewPr varScale="1">
        <p:scale>
          <a:sx n="102" d="100"/>
          <a:sy n="102" d="100"/>
        </p:scale>
        <p:origin x="7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hervet" userId="e88f94f109999b9b" providerId="LiveId" clId="{71E613C0-FB76-4CC7-88A8-0A1CE033F0AE}"/>
    <pc:docChg chg="custSel modSld">
      <pc:chgData name="Guillaume Chervet" userId="e88f94f109999b9b" providerId="LiveId" clId="{71E613C0-FB76-4CC7-88A8-0A1CE033F0AE}" dt="2017-12-27T15:36:36.669" v="14" actId="1037"/>
      <pc:docMkLst>
        <pc:docMk/>
      </pc:docMkLst>
      <pc:sldChg chg="modSp">
        <pc:chgData name="Guillaume Chervet" userId="e88f94f109999b9b" providerId="LiveId" clId="{71E613C0-FB76-4CC7-88A8-0A1CE033F0AE}" dt="2017-12-27T15:35:47.674" v="1" actId="27636"/>
        <pc:sldMkLst>
          <pc:docMk/>
          <pc:sldMk cId="4109851478" sldId="369"/>
        </pc:sldMkLst>
        <pc:spChg chg="mod">
          <ac:chgData name="Guillaume Chervet" userId="e88f94f109999b9b" providerId="LiveId" clId="{71E613C0-FB76-4CC7-88A8-0A1CE033F0AE}" dt="2017-12-27T15:35:47.674" v="1" actId="27636"/>
          <ac:spMkLst>
            <pc:docMk/>
            <pc:sldMk cId="4109851478" sldId="369"/>
            <ac:spMk id="11" creationId="{00000000-0000-0000-0000-000000000000}"/>
          </ac:spMkLst>
        </pc:spChg>
      </pc:sldChg>
      <pc:sldChg chg="addSp modSp">
        <pc:chgData name="Guillaume Chervet" userId="e88f94f109999b9b" providerId="LiveId" clId="{71E613C0-FB76-4CC7-88A8-0A1CE033F0AE}" dt="2017-12-27T15:36:36.669" v="14" actId="1037"/>
        <pc:sldMkLst>
          <pc:docMk/>
          <pc:sldMk cId="1688350496" sldId="377"/>
        </pc:sldMkLst>
        <pc:picChg chg="mod">
          <ac:chgData name="Guillaume Chervet" userId="e88f94f109999b9b" providerId="LiveId" clId="{71E613C0-FB76-4CC7-88A8-0A1CE033F0AE}" dt="2017-12-27T15:36:36.669" v="14" actId="1037"/>
          <ac:picMkLst>
            <pc:docMk/>
            <pc:sldMk cId="1688350496" sldId="377"/>
            <ac:picMk id="23" creationId="{00000000-0000-0000-0000-000000000000}"/>
          </ac:picMkLst>
        </pc:picChg>
        <pc:cxnChg chg="mod">
          <ac:chgData name="Guillaume Chervet" userId="e88f94f109999b9b" providerId="LiveId" clId="{71E613C0-FB76-4CC7-88A8-0A1CE033F0AE}" dt="2017-12-27T15:35:47.294" v="0" actId="14100"/>
          <ac:cxnSpMkLst>
            <pc:docMk/>
            <pc:sldMk cId="1688350496" sldId="377"/>
            <ac:cxnSpMk id="11" creationId="{00000000-0000-0000-0000-000000000000}"/>
          </ac:cxnSpMkLst>
        </pc:cxnChg>
        <pc:cxnChg chg="add mod">
          <ac:chgData name="Guillaume Chervet" userId="e88f94f109999b9b" providerId="LiveId" clId="{71E613C0-FB76-4CC7-88A8-0A1CE033F0AE}" dt="2017-12-27T15:36:01.554" v="5" actId="693"/>
          <ac:cxnSpMkLst>
            <pc:docMk/>
            <pc:sldMk cId="1688350496" sldId="377"/>
            <ac:cxnSpMk id="24" creationId="{972AFFBF-6F3B-445A-88A0-950806F3F660}"/>
          </ac:cxnSpMkLst>
        </pc:cxnChg>
        <pc:cxnChg chg="add 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7" creationId="{F39CD016-3E29-4C20-B0BC-82F8C0E6C6E2}"/>
          </ac:cxnSpMkLst>
        </pc:cxnChg>
        <pc:cxnChg chg="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8" creationId="{00000000-0000-0000-0000-000000000000}"/>
          </ac:cxnSpMkLst>
        </pc:cxnChg>
      </pc:sldChg>
    </pc:docChg>
  </pc:docChgLst>
  <pc:docChgLst>
    <pc:chgData name="Guillaume Chervet" userId="e88f94f109999b9b" providerId="LiveId" clId="{C2CE20F2-BFBF-49E6-BE79-32E5AA6AD9D9}"/>
    <pc:docChg chg="undo custSel addSld delSld modSld">
      <pc:chgData name="Guillaume Chervet" userId="e88f94f109999b9b" providerId="LiveId" clId="{C2CE20F2-BFBF-49E6-BE79-32E5AA6AD9D9}" dt="2018-02-16T09:47:18.805" v="1021" actId="20577"/>
      <pc:docMkLst>
        <pc:docMk/>
      </pc:docMkLst>
      <pc:sldChg chg="modSp">
        <pc:chgData name="Guillaume Chervet" userId="e88f94f109999b9b" providerId="LiveId" clId="{C2CE20F2-BFBF-49E6-BE79-32E5AA6AD9D9}" dt="2018-02-16T08:21:22.112" v="9" actId="313"/>
        <pc:sldMkLst>
          <pc:docMk/>
          <pc:sldMk cId="3336855111" sldId="256"/>
        </pc:sldMkLst>
        <pc:spChg chg="mod">
          <ac:chgData name="Guillaume Chervet" userId="e88f94f109999b9b" providerId="LiveId" clId="{C2CE20F2-BFBF-49E6-BE79-32E5AA6AD9D9}" dt="2018-02-16T08:21:22.112" v="9" actId="313"/>
          <ac:spMkLst>
            <pc:docMk/>
            <pc:sldMk cId="3336855111" sldId="256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21.552" v="205" actId="1038"/>
        <pc:sldMkLst>
          <pc:docMk/>
          <pc:sldMk cId="3766521457" sldId="262"/>
        </pc:sldMkLst>
        <pc:spChg chg="mod">
          <ac:chgData name="Guillaume Chervet" userId="e88f94f109999b9b" providerId="LiveId" clId="{C2CE20F2-BFBF-49E6-BE79-32E5AA6AD9D9}" dt="2018-02-16T09:17:15.184" v="194" actId="27636"/>
          <ac:spMkLst>
            <pc:docMk/>
            <pc:sldMk cId="3766521457" sldId="262"/>
            <ac:spMk id="3" creationId="{00000000-0000-0000-0000-000000000000}"/>
          </ac:spMkLst>
        </pc:spChg>
        <pc:picChg chg="mod">
          <ac:chgData name="Guillaume Chervet" userId="e88f94f109999b9b" providerId="LiveId" clId="{C2CE20F2-BFBF-49E6-BE79-32E5AA6AD9D9}" dt="2018-02-16T09:17:21.552" v="205" actId="1038"/>
          <ac:picMkLst>
            <pc:docMk/>
            <pc:sldMk cId="3766521457" sldId="262"/>
            <ac:picMk id="2051" creationId="{00000000-0000-0000-0000-000000000000}"/>
          </ac:picMkLst>
        </pc:picChg>
      </pc:sldChg>
      <pc:sldChg chg="modSp">
        <pc:chgData name="Guillaume Chervet" userId="e88f94f109999b9b" providerId="LiveId" clId="{C2CE20F2-BFBF-49E6-BE79-32E5AA6AD9D9}" dt="2018-02-16T09:19:35.556" v="206" actId="20577"/>
        <pc:sldMkLst>
          <pc:docMk/>
          <pc:sldMk cId="707037730" sldId="341"/>
        </pc:sldMkLst>
        <pc:spChg chg="mod">
          <ac:chgData name="Guillaume Chervet" userId="e88f94f109999b9b" providerId="LiveId" clId="{C2CE20F2-BFBF-49E6-BE79-32E5AA6AD9D9}" dt="2018-02-16T09:19:35.556" v="206" actId="20577"/>
          <ac:spMkLst>
            <pc:docMk/>
            <pc:sldMk cId="707037730" sldId="34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5:12.336" v="191" actId="20577"/>
        <pc:sldMkLst>
          <pc:docMk/>
          <pc:sldMk cId="1406756257" sldId="342"/>
        </pc:sldMkLst>
        <pc:graphicFrameChg chg="modGraphic">
          <ac:chgData name="Guillaume Chervet" userId="e88f94f109999b9b" providerId="LiveId" clId="{C2CE20F2-BFBF-49E6-BE79-32E5AA6AD9D9}" dt="2018-02-16T09:15:12.336" v="191" actId="20577"/>
          <ac:graphicFrameMkLst>
            <pc:docMk/>
            <pc:sldMk cId="1406756257" sldId="342"/>
            <ac:graphicFrameMk id="8" creationId="{00000000-0000-0000-0000-000000000000}"/>
          </ac:graphicFrameMkLst>
        </pc:graphicFrameChg>
      </pc:sldChg>
      <pc:sldChg chg="modSp">
        <pc:chgData name="Guillaume Chervet" userId="e88f94f109999b9b" providerId="LiveId" clId="{C2CE20F2-BFBF-49E6-BE79-32E5AA6AD9D9}" dt="2018-02-16T08:35:29.020" v="20" actId="113"/>
        <pc:sldMkLst>
          <pc:docMk/>
          <pc:sldMk cId="2557405481" sldId="355"/>
        </pc:sldMkLst>
        <pc:spChg chg="mod">
          <ac:chgData name="Guillaume Chervet" userId="e88f94f109999b9b" providerId="LiveId" clId="{C2CE20F2-BFBF-49E6-BE79-32E5AA6AD9D9}" dt="2018-02-16T08:35:29.020" v="20" actId="113"/>
          <ac:spMkLst>
            <pc:docMk/>
            <pc:sldMk cId="2557405481" sldId="355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04.667" v="192" actId="20577"/>
        <pc:sldMkLst>
          <pc:docMk/>
          <pc:sldMk cId="1566039961" sldId="368"/>
        </pc:sldMkLst>
        <pc:spChg chg="mod">
          <ac:chgData name="Guillaume Chervet" userId="e88f94f109999b9b" providerId="LiveId" clId="{C2CE20F2-BFBF-49E6-BE79-32E5AA6AD9D9}" dt="2018-02-16T09:17:04.667" v="192" actId="20577"/>
          <ac:spMkLst>
            <pc:docMk/>
            <pc:sldMk cId="1566039961" sldId="368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3:44.212" v="179" actId="20577"/>
        <pc:sldMkLst>
          <pc:docMk/>
          <pc:sldMk cId="1982493677" sldId="370"/>
        </pc:sldMkLst>
        <pc:spChg chg="mod">
          <ac:chgData name="Guillaume Chervet" userId="e88f94f109999b9b" providerId="LiveId" clId="{C2CE20F2-BFBF-49E6-BE79-32E5AA6AD9D9}" dt="2018-02-16T09:13:44.212" v="179" actId="20577"/>
          <ac:spMkLst>
            <pc:docMk/>
            <pc:sldMk cId="1982493677" sldId="37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2:21.530" v="368" actId="20577"/>
        <pc:sldMkLst>
          <pc:docMk/>
          <pc:sldMk cId="297417198" sldId="372"/>
        </pc:sldMkLst>
        <pc:spChg chg="mod">
          <ac:chgData name="Guillaume Chervet" userId="e88f94f109999b9b" providerId="LiveId" clId="{C2CE20F2-BFBF-49E6-BE79-32E5AA6AD9D9}" dt="2018-02-16T09:32:21.530" v="368" actId="20577"/>
          <ac:spMkLst>
            <pc:docMk/>
            <pc:sldMk cId="297417198" sldId="372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2:24.759" v="161" actId="20577"/>
        <pc:sldMkLst>
          <pc:docMk/>
          <pc:sldMk cId="2574685482" sldId="379"/>
        </pc:sldMkLst>
        <pc:spChg chg="mod">
          <ac:chgData name="Guillaume Chervet" userId="e88f94f109999b9b" providerId="LiveId" clId="{C2CE20F2-BFBF-49E6-BE79-32E5AA6AD9D9}" dt="2018-02-16T08:52:24.759" v="161" actId="20577"/>
          <ac:spMkLst>
            <pc:docMk/>
            <pc:sldMk cId="2574685482" sldId="379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43:21.951" v="26" actId="20577"/>
        <pc:sldMkLst>
          <pc:docMk/>
          <pc:sldMk cId="1600913255" sldId="380"/>
        </pc:sldMkLst>
        <pc:spChg chg="mod">
          <ac:chgData name="Guillaume Chervet" userId="e88f94f109999b9b" providerId="LiveId" clId="{C2CE20F2-BFBF-49E6-BE79-32E5AA6AD9D9}" dt="2018-02-16T08:43:21.951" v="26" actId="20577"/>
          <ac:spMkLst>
            <pc:docMk/>
            <pc:sldMk cId="1600913255" sldId="38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3:14.263" v="377" actId="20577"/>
        <pc:sldMkLst>
          <pc:docMk/>
          <pc:sldMk cId="4106703965" sldId="391"/>
        </pc:sldMkLst>
        <pc:spChg chg="mod">
          <ac:chgData name="Guillaume Chervet" userId="e88f94f109999b9b" providerId="LiveId" clId="{C2CE20F2-BFBF-49E6-BE79-32E5AA6AD9D9}" dt="2018-02-16T09:33:14.263" v="377" actId="20577"/>
          <ac:spMkLst>
            <pc:docMk/>
            <pc:sldMk cId="4106703965" sldId="39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4:52.455" v="171" actId="20577"/>
        <pc:sldMkLst>
          <pc:docMk/>
          <pc:sldMk cId="3117707736" sldId="392"/>
        </pc:sldMkLst>
        <pc:spChg chg="mod">
          <ac:chgData name="Guillaume Chervet" userId="e88f94f109999b9b" providerId="LiveId" clId="{C2CE20F2-BFBF-49E6-BE79-32E5AA6AD9D9}" dt="2018-02-16T08:54:52.455" v="171" actId="20577"/>
          <ac:spMkLst>
            <pc:docMk/>
            <pc:sldMk cId="3117707736" sldId="392"/>
            <ac:spMk id="6" creationId="{00000000-0000-0000-0000-000000000000}"/>
          </ac:spMkLst>
        </pc:spChg>
      </pc:sldChg>
      <pc:sldChg chg="del">
        <pc:chgData name="Guillaume Chervet" userId="e88f94f109999b9b" providerId="LiveId" clId="{C2CE20F2-BFBF-49E6-BE79-32E5AA6AD9D9}" dt="2018-02-16T08:27:16.040" v="17" actId="2696"/>
        <pc:sldMkLst>
          <pc:docMk/>
          <pc:sldMk cId="729471999" sldId="394"/>
        </pc:sldMkLst>
      </pc:sldChg>
      <pc:sldChg chg="modSp">
        <pc:chgData name="Guillaume Chervet" userId="e88f94f109999b9b" providerId="LiveId" clId="{C2CE20F2-BFBF-49E6-BE79-32E5AA6AD9D9}" dt="2018-02-16T08:25:14.237" v="16" actId="20577"/>
        <pc:sldMkLst>
          <pc:docMk/>
          <pc:sldMk cId="2919905513" sldId="395"/>
        </pc:sldMkLst>
        <pc:spChg chg="mod">
          <ac:chgData name="Guillaume Chervet" userId="e88f94f109999b9b" providerId="LiveId" clId="{C2CE20F2-BFBF-49E6-BE79-32E5AA6AD9D9}" dt="2018-02-16T08:25:14.237" v="16" actId="20577"/>
          <ac:spMkLst>
            <pc:docMk/>
            <pc:sldMk cId="2919905513" sldId="395"/>
            <ac:spMk id="3" creationId="{00000000-0000-0000-0000-000000000000}"/>
          </ac:spMkLst>
        </pc:spChg>
      </pc:sldChg>
      <pc:sldChg chg="modSp add">
        <pc:chgData name="Guillaume Chervet" userId="e88f94f109999b9b" providerId="LiveId" clId="{C2CE20F2-BFBF-49E6-BE79-32E5AA6AD9D9}" dt="2018-02-16T09:47:18.805" v="1021" actId="20577"/>
        <pc:sldMkLst>
          <pc:docMk/>
          <pc:sldMk cId="633296937" sldId="396"/>
        </pc:sldMkLst>
        <pc:spChg chg="mod">
          <ac:chgData name="Guillaume Chervet" userId="e88f94f109999b9b" providerId="LiveId" clId="{C2CE20F2-BFBF-49E6-BE79-32E5AA6AD9D9}" dt="2018-02-16T09:36:42.635" v="381" actId="20577"/>
          <ac:spMkLst>
            <pc:docMk/>
            <pc:sldMk cId="633296937" sldId="396"/>
            <ac:spMk id="2" creationId="{00000000-0000-0000-0000-000000000000}"/>
          </ac:spMkLst>
        </pc:spChg>
        <pc:spChg chg="mod">
          <ac:chgData name="Guillaume Chervet" userId="e88f94f109999b9b" providerId="LiveId" clId="{C2CE20F2-BFBF-49E6-BE79-32E5AA6AD9D9}" dt="2018-02-16T09:47:18.805" v="1021" actId="20577"/>
          <ac:spMkLst>
            <pc:docMk/>
            <pc:sldMk cId="633296937" sldId="39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16/04/2019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16/04/2019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16/04/2019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16/04/2019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MSIPCMContentMarking" descr="{&quot;HashCode&quot;:-1312222145,&quot;Placement&quot;:&quot;Footer&quot;}">
            <a:extLst>
              <a:ext uri="{FF2B5EF4-FFF2-40B4-BE49-F238E27FC236}">
                <a16:creationId xmlns:a16="http://schemas.microsoft.com/office/drawing/2014/main" id="{0EF988B0-4676-4D1A-95EA-09E3EA0AB959}"/>
              </a:ext>
            </a:extLst>
          </p:cNvPr>
          <p:cNvSpPr txBox="1"/>
          <p:nvPr userDrawn="1"/>
        </p:nvSpPr>
        <p:spPr>
          <a:xfrm>
            <a:off x="0" y="6440626"/>
            <a:ext cx="2129517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AXA FR Confidentiel </a:t>
            </a:r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serveur 1 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1 </a:t>
            </a:r>
          </a:p>
          <a:p>
            <a:pPr marL="0" indent="0" algn="ctr">
              <a:buNone/>
            </a:pPr>
            <a:r>
              <a:rPr lang="fr-FR" b="1" dirty="0"/>
              <a:t>On débranche serveur 2 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serveur 1 et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</a:t>
            </a:r>
            <a:r>
              <a:rPr lang="fr-FR" sz="7200" dirty="0" err="1">
                <a:solidFill>
                  <a:schemeClr val="accent1">
                    <a:lumMod val="50000"/>
                  </a:schemeClr>
                </a:solidFill>
              </a:rPr>
              <a:t>presentational</a:t>
            </a:r>
            <a:r>
              <a:rPr lang="fr-FR" sz="7200" dirty="0"/>
              <a:t> S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tate</a:t>
            </a:r>
            <a:r>
              <a:rPr lang="fr-FR" sz="7200" dirty="0"/>
              <a:t> T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ransfer</a:t>
            </a:r>
            <a:r>
              <a:rPr lang="fr-FR" sz="7200" dirty="0"/>
              <a:t>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18302" y="456117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57966" y="1980113"/>
            <a:ext cx="362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</a:t>
            </a:r>
            <a:r>
              <a:rPr lang="fr-FR" sz="4400" dirty="0"/>
              <a:t> a défini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74411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91592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93772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and </a:t>
            </a:r>
            <a:r>
              <a:rPr lang="fr-FR" dirty="0" err="1"/>
              <a:t>QueryString</a:t>
            </a:r>
            <a:r>
              <a:rPr lang="fr-FR" dirty="0"/>
              <a:t> for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and return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[{’’id’’:1,’’nom’’:’’Ryckers’’,’’prenom’’:’’Léa’’,’’age’’:10},{’’id’’:2,’’nom’’:’’Chervet’’,’’prenom’’:’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{’’id’’:1,’’nom’’:’’Ryckers’’,’’prenom’’:’’Léa’’,’’age’’:10},{’’id’’:2,’’nom’’: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insert =&gt; POST or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update =&gt; PUT or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for </a:t>
            </a:r>
            <a:r>
              <a:rPr lang="fr-FR" dirty="0" err="1"/>
              <a:t>specifics</a:t>
            </a:r>
            <a:r>
              <a:rPr lang="fr-FR" dirty="0"/>
              <a:t> cases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upload</a:t>
            </a:r>
            <a:r>
              <a:rPr lang="fr-FR" dirty="0"/>
              <a:t> </a:t>
            </a:r>
            <a:r>
              <a:rPr lang="fr-FR" dirty="0" err="1"/>
              <a:t>images&amp;videos</a:t>
            </a:r>
            <a:r>
              <a:rPr lang="fr-FR" dirty="0"/>
              <a:t> 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" y="-81532"/>
            <a:ext cx="12163420" cy="1325563"/>
          </a:xfrm>
        </p:spPr>
        <p:txBody>
          <a:bodyPr>
            <a:normAutofit/>
          </a:bodyPr>
          <a:lstStyle/>
          <a:p>
            <a:r>
              <a:rPr lang="fr-FR" dirty="0"/>
              <a:t>PATCH for partial updates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3028519" y="2740214"/>
            <a:ext cx="6399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thueux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0" y="2827624"/>
            <a:ext cx="2605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"chervet",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494851" y="2740214"/>
            <a:ext cx="31968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</a:t>
            </a:r>
            <a:r>
              <a:rPr lang="fr-FR" sz="2400" dirty="0" err="1"/>
              <a:t>thueux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90588" y="15232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915046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334667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711666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476695" y="4492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021753" y="4427239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9442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9737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7" y="-199485"/>
            <a:ext cx="10515600" cy="1325563"/>
          </a:xfrm>
        </p:spPr>
        <p:txBody>
          <a:bodyPr/>
          <a:lstStyle/>
          <a:p>
            <a:r>
              <a:rPr lang="fr-FR" dirty="0"/>
              <a:t>PATCH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650292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0" y="2318245"/>
            <a:ext cx="1924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265820"/>
            <a:ext cx="2724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08559" y="92340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943494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1405" y="93528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519466" y="2029324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micro-</a:t>
            </a:r>
            <a:r>
              <a:rPr lang="fr-FR" sz="4800" dirty="0" err="1"/>
              <a:t>serviçable</a:t>
            </a:r>
            <a:r>
              <a:rPr lang="fr-FR" sz="4800" dirty="0"/>
              <a:t>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Public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4677B-9FEA-430D-9C54-0938C150CA7B}"/>
              </a:ext>
            </a:extLst>
          </p:cNvPr>
          <p:cNvSpPr/>
          <p:nvPr/>
        </p:nvSpPr>
        <p:spPr>
          <a:xfrm>
            <a:off x="2957513" y="529439"/>
            <a:ext cx="839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B3C40"/>
                </a:solidFill>
                <a:latin typeface="Open Sans"/>
              </a:rPr>
              <a:t>Between the Web browser and the server, numerous computers and machines relay the HTTP messages.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More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64851" y="5684038"/>
            <a:ext cx="994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Cache </a:t>
            </a:r>
            <a:r>
              <a:rPr lang="fr-FR" sz="4000" dirty="0" err="1"/>
              <a:t>doesn’t</a:t>
            </a:r>
            <a:r>
              <a:rPr lang="fr-FR" sz="4000" dirty="0"/>
              <a:t> </a:t>
            </a:r>
            <a:r>
              <a:rPr lang="fr-FR" sz="4000" dirty="0" err="1"/>
              <a:t>take</a:t>
            </a:r>
            <a:r>
              <a:rPr lang="fr-FR" sz="4000" dirty="0"/>
              <a:t> care about </a:t>
            </a:r>
            <a:r>
              <a:rPr lang="fr-FR" sz="4000" dirty="0" err="1"/>
              <a:t>request</a:t>
            </a:r>
            <a:r>
              <a:rPr lang="fr-FR" sz="4000" dirty="0"/>
              <a:t>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3706771" y="47495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314961" y="158663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256512" y="270613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016056" y="473580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208581" y="379861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5668306" y="382246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1874899" y="15866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010955" y="571563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400378" y="114005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75945" y="114005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152112" y="224942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152112" y="336892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349738" y="336892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159488" y="448524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349738" y="446140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152112" y="539858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8611837" y="27061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290016" y="224942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047712" y="303753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123468" y="6378415"/>
            <a:ext cx="581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8571346" y="5559714"/>
            <a:ext cx="3506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https://developers.google.com/web/fundamentals/performance/optimizing-content-efficiency/http-caching?hl=fr</a:t>
            </a:r>
            <a:endParaRPr lang="fr-FR" dirty="0"/>
          </a:p>
          <a:p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179401" y="112211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221078" y="217073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422032" y="330800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030804" y="10834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073860" y="331563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4681783" y="220109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9DC36BB5-528C-4CF0-B53D-AB204F96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476" y="-162919"/>
            <a:ext cx="3387213" cy="1165774"/>
          </a:xfrm>
        </p:spPr>
        <p:txBody>
          <a:bodyPr>
            <a:normAutofit/>
          </a:bodyPr>
          <a:lstStyle/>
          <a:p>
            <a:r>
              <a:rPr lang="fr-FR" dirty="0"/>
              <a:t>Cache-Control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Assets </a:t>
            </a:r>
            <a:r>
              <a:rPr lang="fr-FR" dirty="0" err="1"/>
              <a:t>static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8220"/>
            <a:ext cx="11704320" cy="1633390"/>
          </a:xfrm>
        </p:spPr>
        <p:txBody>
          <a:bodyPr>
            <a:normAutofit fontScale="90000"/>
          </a:bodyPr>
          <a:lstStyle/>
          <a:p>
            <a:r>
              <a:rPr lang="fr-FR" sz="4900" dirty="0" err="1"/>
              <a:t>Level</a:t>
            </a:r>
            <a:r>
              <a:rPr lang="fr-FR" sz="4900" dirty="0"/>
              <a:t> 3 - HATEOAS : </a:t>
            </a:r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aux plus de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Choisir son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58077</TotalTime>
  <Words>3652</Words>
  <Application>Microsoft Office PowerPoint</Application>
  <PresentationFormat>Grand écran</PresentationFormat>
  <Paragraphs>891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</vt:lpstr>
      <vt:lpstr>Load balancer</vt:lpstr>
      <vt:lpstr>Mise à jour a chaud 1</vt:lpstr>
      <vt:lpstr>Mise à jour a chaud 2</vt:lpstr>
      <vt:lpstr>Mise à jour a chaud 3</vt:lpstr>
      <vt:lpstr>Mise à jour a chaud 4</vt:lpstr>
      <vt:lpstr>Mise à jour a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REST benefits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and QueryString for filtering</vt:lpstr>
      <vt:lpstr>Get and return type</vt:lpstr>
      <vt:lpstr>I need to insert =&gt; POST or PUT ?</vt:lpstr>
      <vt:lpstr>I need to update =&gt; PUT or PATCH ?</vt:lpstr>
      <vt:lpstr>POST for specifics cases</vt:lpstr>
      <vt:lpstr>How to upload images&amp;videos ?</vt:lpstr>
      <vt:lpstr>PATCH for partial updates</vt:lpstr>
      <vt:lpstr>PATCH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Different kinds of caches HTTP/1.1</vt:lpstr>
      <vt:lpstr>Different kinds of caches HTTP/1.1</vt:lpstr>
      <vt:lpstr>Different kinds of caches HTTP/1.1</vt:lpstr>
      <vt:lpstr>Different kinds of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</vt:lpstr>
      <vt:lpstr>Présentation PowerPoint</vt:lpstr>
      <vt:lpstr>Cache-Control</vt:lpstr>
      <vt:lpstr>REST cache HTTP/1.1 : Assets static</vt:lpstr>
      <vt:lpstr>RESTful</vt:lpstr>
      <vt:lpstr>Présentation PowerPoint</vt:lpstr>
      <vt:lpstr>Le modèle de maturité de Leonard Richardson</vt:lpstr>
      <vt:lpstr>Level 3 - HATEOAS : Hypermedia As The Engine Of Application State </vt:lpstr>
      <vt:lpstr>Présentation PowerPoint</vt:lpstr>
      <vt:lpstr>Celui qui répond aux plus de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Guillaume CHERVET</cp:lastModifiedBy>
  <cp:revision>1096</cp:revision>
  <cp:lastPrinted>2017-05-21T13:26:06Z</cp:lastPrinted>
  <dcterms:created xsi:type="dcterms:W3CDTF">2017-03-15T18:15:39Z</dcterms:created>
  <dcterms:modified xsi:type="dcterms:W3CDTF">2019-04-16T09:33:43Z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fbbd0f-0666-461a-9212-afe773a25324_Enabled">
    <vt:lpwstr>True</vt:lpwstr>
  </property>
  <property fmtid="{D5CDD505-2E9C-101B-9397-08002B2CF9AE}" pid="3" name="MSIP_Label_bbfbbd0f-0666-461a-9212-afe773a25324_SiteId">
    <vt:lpwstr>396b38cc-aa65-492b-bb0e-3d94ed25a97b</vt:lpwstr>
  </property>
  <property fmtid="{D5CDD505-2E9C-101B-9397-08002B2CF9AE}" pid="4" name="MSIP_Label_bbfbbd0f-0666-461a-9212-afe773a25324_Owner">
    <vt:lpwstr>guillaume.chervet@axa.fr</vt:lpwstr>
  </property>
  <property fmtid="{D5CDD505-2E9C-101B-9397-08002B2CF9AE}" pid="5" name="MSIP_Label_bbfbbd0f-0666-461a-9212-afe773a25324_SetDate">
    <vt:lpwstr>2019-04-16T09:06:17.2437677Z</vt:lpwstr>
  </property>
  <property fmtid="{D5CDD505-2E9C-101B-9397-08002B2CF9AE}" pid="6" name="MSIP_Label_bbfbbd0f-0666-461a-9212-afe773a25324_Name">
    <vt:lpwstr>AXA FR Confidentiel</vt:lpwstr>
  </property>
  <property fmtid="{D5CDD505-2E9C-101B-9397-08002B2CF9AE}" pid="7" name="MSIP_Label_bbfbbd0f-0666-461a-9212-afe773a25324_Application">
    <vt:lpwstr>Microsoft Azure Information Protection</vt:lpwstr>
  </property>
  <property fmtid="{D5CDD505-2E9C-101B-9397-08002B2CF9AE}" pid="8" name="MSIP_Label_bbfbbd0f-0666-461a-9212-afe773a25324_Extended_MSFT_Method">
    <vt:lpwstr>Automatic</vt:lpwstr>
  </property>
  <property fmtid="{D5CDD505-2E9C-101B-9397-08002B2CF9AE}" pid="9" name="Sensitivity">
    <vt:lpwstr>AXA FR Confidentiel</vt:lpwstr>
  </property>
</Properties>
</file>